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A3BA84-7DF3-45AF-8F9A-6C0A253247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E833989-A575-424C-94DD-B44E1540F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0E8E1C-A403-4D78-8C04-DB27B04A8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D023DE-B8F0-4844-8173-AD751DB0F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4C8CBD-288B-4790-A3CF-CEE6B9072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4015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790DFB-5CDD-4E98-83F0-E1D7869E0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78DB07E-E307-4397-B886-447905EAC7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A96477-AC28-45D5-B0CE-0EEB236F4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2D0FB7-1280-4D3E-B22B-5D3189644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896B2C-2890-4561-9447-0CA6A0C4B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4888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C5D7DE2-6C64-4FF3-BD93-53699C13F5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025C231-6A76-4141-B348-15A764294D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62F214-10F3-4173-AF8C-5CE044D6B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C063F4-FB45-46E9-9ADE-E17DD004E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97BE19-01D5-4C76-8007-993A08E1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429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3AA170-341B-4D28-B4C8-376CFF44C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60C705-4C09-4A08-AB01-F311DCBB7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B29F1E-78D8-40BE-B544-97BB6F525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7CF6F0-EC19-4DE9-889B-6F0EB7250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7DA91C0-0F93-4621-8F96-E34C6F639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1247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70A25B-221D-4C9A-93B9-265A88BD0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A3214D1-A4B0-426D-8082-B0D1459B9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8C3226-664B-42A8-9C6F-FC5B2B11B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3B39AD-75F9-4636-B2EB-19F5D968D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629171-2B89-4F6A-B937-4E758E7F6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8092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A27B2F-1C3D-4B35-9E4C-14D867EF5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E786F1-B386-4674-B2AB-CC3C199EC0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E08BE72-580D-4121-91B6-3132E2521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11B9ED-0331-45A1-A030-3077732FF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74EFFF7-7EA4-4318-A9C1-30129481D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D965BAC-6A63-462A-8AC8-F03F7225B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6290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BD76E7-5AEC-4381-9645-DF1BAB2FD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6390F5A-098B-4F1D-A02A-89FA9B5E33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4B0DD39-A731-4A96-AA71-E2691FCD6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7287BF4-006F-4826-A4A5-B3EFF8AF58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FAD8034-06B6-42BB-A4B7-9305F376BF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605D43B7-66E6-484B-AA2F-F3780FCE7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E9802B95-C96D-42D4-862B-C9E23EE4E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AA5BD236-6392-498B-B49D-E0B2D5DA2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250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268CE-EABF-4EFA-91D0-724D843FE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A727B31-EF9E-494D-BA8A-FFD18F47B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FE3BCEC-E284-4F66-AAED-E7C0D8BF1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829A0EF-EFBE-4FED-BCB5-545A59C41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7077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40975C0-2BFE-4111-B21B-DDAB819B2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7D0A8BA-5E04-457F-8C4D-BD5034742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FEBC0B3-4C4F-4DFD-8CB6-7F7A2888A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0651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6A55AB-5178-42F7-B1F2-3889837D5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6459CBC-1442-4585-9728-7B801BE33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EC34B9E-1F5B-43C5-AADF-985B530D64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DBD6D5E-903F-4F4E-8774-A218268A6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D75EE91-31B0-4793-89AE-2A9308397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8480691-3D4A-4670-9410-B98BC2B1A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3554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3A1433-1DA4-44E9-9782-59BB23B0A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293FC5E-0B0F-4B42-83FB-7759E382AF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8231103-B3C2-4B68-B80B-50F398418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0B97D50-CD2A-4D2D-B20C-E36DC86EE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7D3D0F3-392F-4AC9-AAE4-F745E32D5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65F64E6-854F-4849-8F05-A0D53B5E3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6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0A7EF93-33BC-4FCD-9EEA-BB5084746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077A6FB-41CC-492F-82A1-56693F4867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0F268F7-FCAC-4F6A-AEC3-00F7596823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C308F-7F21-412A-AC23-BA790636CD24}" type="datetimeFigureOut">
              <a:rPr lang="pt-BR" smtClean="0"/>
              <a:t>11/06/2024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A4ADBA-5552-40C1-A09E-72BB1439DD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FB45306-FF4B-45F9-9604-B40F3743BA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030574-AC63-4ADA-A71C-14748B2F01F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058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BC89F2-9E12-4C49-82F9-C0CEDB03C3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2045940-E8CD-4A2B-8AC1-440D176D40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C7AF007-C3A7-4EB8-9F4B-FC7B06AC3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7" y="1673"/>
            <a:ext cx="12194977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036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632312-552A-4F88-808B-5FC4FC242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15A40E18-2996-48C2-BFFA-B8C1916E00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7953" cy="6858000"/>
          </a:xfr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2558B34-A588-423B-8364-41AEF4931A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57" y="2055813"/>
            <a:ext cx="5039130" cy="364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924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0157DF-6939-4EC6-97D0-0AFD0345B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C4308F-77BC-4A11-A1C7-AF85B0FCC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C669F47-845C-4608-A19C-7FD57C5DE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6" y="1674"/>
            <a:ext cx="12194976" cy="6856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378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D680E-0715-47FF-8FC9-AD8115684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8B4E24-C08F-40E5-B2A0-FEEE98947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427A362-5952-4C0B-AA45-629298CFB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77" y="1673"/>
            <a:ext cx="12194977" cy="685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0771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17CC35-0E17-4904-83EB-7103C9112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4286D3-022D-42E1-A46C-F881A8A21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A0BDF59-15CB-4EE5-BEF1-5CC6A64049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345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931BB9-4897-4742-822C-979F3639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72AB40E7-8B92-4AB1-AC9E-CCD891E114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4653"/>
          </a:xfrm>
        </p:spPr>
      </p:pic>
    </p:spTree>
    <p:extLst>
      <p:ext uri="{BB962C8B-B14F-4D97-AF65-F5344CB8AC3E}">
        <p14:creationId xmlns:p14="http://schemas.microsoft.com/office/powerpoint/2010/main" val="2807014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DAF18F-84C4-4D5C-AA00-1978FE586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F8CD16-81E4-4136-B889-E643801C7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D254B16-8F07-4AB8-B160-9E5560DCC2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548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CE5B31-924A-4CFA-80E5-4BA550EC8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6F4FB5-E2B6-4421-8F18-D30745F0C7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C59FC7E-0B66-4468-AF06-E02CD84D0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609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627FFD-976A-4F4A-A5D3-270376B42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7BEB5FB-C91F-4796-B2CF-AAECAE2CF7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4DBDCFC-8D6A-4B8B-9779-EF1836292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48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865551-9D77-465A-BD88-7A88CAB46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93717B2-452A-40A8-AB43-558947B8D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5563A4C-72F8-4456-BCA9-3CA2553FC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1091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Augusto Lemos</dc:creator>
  <cp:lastModifiedBy>Pedro Augusto Lemos</cp:lastModifiedBy>
  <cp:revision>1</cp:revision>
  <dcterms:created xsi:type="dcterms:W3CDTF">2024-06-11T13:22:41Z</dcterms:created>
  <dcterms:modified xsi:type="dcterms:W3CDTF">2024-06-11T13:23:14Z</dcterms:modified>
</cp:coreProperties>
</file>

<file path=docProps/thumbnail.jpeg>
</file>